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2"/>
  </p:notesMasterIdLst>
  <p:sldIdLst>
    <p:sldId id="256" r:id="rId2"/>
    <p:sldId id="260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261" r:id="rId15"/>
    <p:sldId id="309" r:id="rId16"/>
    <p:sldId id="310" r:id="rId17"/>
    <p:sldId id="311" r:id="rId18"/>
    <p:sldId id="262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9" r:id="rId28"/>
    <p:sldId id="320" r:id="rId29"/>
    <p:sldId id="321" r:id="rId30"/>
    <p:sldId id="264" r:id="rId31"/>
    <p:sldId id="33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265" r:id="rId40"/>
    <p:sldId id="276" r:id="rId41"/>
  </p:sldIdLst>
  <p:sldSz cx="24384000" cy="13716000"/>
  <p:notesSz cx="6858000" cy="9144000"/>
  <p:embeddedFontLst>
    <p:embeddedFont>
      <p:font typeface="Google Sans" panose="020B0604020202020204" charset="0"/>
      <p:regular r:id="rId43"/>
      <p:bold r:id="rId44"/>
      <p:italic r:id="rId45"/>
      <p:boldItalic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  <p:embeddedFont>
      <p:font typeface="Open Sans Light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Mono" panose="00000009000000000000" pitchFamily="49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8AFE367-FE02-4A48-A188-F1B6CE829634}">
          <p14:sldIdLst>
            <p14:sldId id="256"/>
            <p14:sldId id="260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61"/>
            <p14:sldId id="309"/>
            <p14:sldId id="310"/>
            <p14:sldId id="311"/>
            <p14:sldId id="26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9"/>
            <p14:sldId id="320"/>
            <p14:sldId id="321"/>
            <p14:sldId id="264"/>
            <p14:sldId id="330"/>
            <p14:sldId id="322"/>
            <p14:sldId id="323"/>
            <p14:sldId id="324"/>
            <p14:sldId id="325"/>
            <p14:sldId id="326"/>
            <p14:sldId id="327"/>
            <p14:sldId id="328"/>
            <p14:sldId id="26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 snapToGrid="0">
      <p:cViewPr varScale="1">
        <p:scale>
          <a:sx n="34" d="100"/>
          <a:sy n="3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A765CD-1721-412E-AD32-7E98A47B055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3BD795-60A8-4379-B814-56565ADB3792}">
      <dgm:prSet phldrT="[Text]"/>
      <dgm:spPr>
        <a:solidFill>
          <a:srgbClr val="44546A"/>
        </a:solidFill>
      </dgm:spPr>
      <dgm:t>
        <a:bodyPr/>
        <a:lstStyle/>
        <a:p>
          <a:r>
            <a:rPr lang="en-US" dirty="0"/>
            <a:t>Operators</a:t>
          </a:r>
        </a:p>
      </dgm:t>
    </dgm:pt>
    <dgm:pt modelId="{040D83E8-6C4E-43BA-BA7F-6253B72D9962}" type="parTrans" cxnId="{F83D6A8B-559E-4047-AD7A-D1CBD09E494C}">
      <dgm:prSet/>
      <dgm:spPr/>
      <dgm:t>
        <a:bodyPr/>
        <a:lstStyle/>
        <a:p>
          <a:endParaRPr lang="en-US"/>
        </a:p>
      </dgm:t>
    </dgm:pt>
    <dgm:pt modelId="{4684EEA2-E329-4341-B857-EAB1746FF382}" type="sibTrans" cxnId="{F83D6A8B-559E-4047-AD7A-D1CBD09E494C}">
      <dgm:prSet/>
      <dgm:spPr/>
      <dgm:t>
        <a:bodyPr/>
        <a:lstStyle/>
        <a:p>
          <a:endParaRPr lang="en-US"/>
        </a:p>
      </dgm:t>
    </dgm:pt>
    <dgm:pt modelId="{63F770BA-2B52-4557-859C-D4D16DF10B1A}">
      <dgm:prSet phldrT="[Text]" custT="1"/>
      <dgm:spPr/>
      <dgm:t>
        <a:bodyPr/>
        <a:lstStyle/>
        <a:p>
          <a:r>
            <a:rPr lang="en-US" sz="3600" dirty="0"/>
            <a:t>Arithmetic</a:t>
          </a:r>
        </a:p>
      </dgm:t>
    </dgm:pt>
    <dgm:pt modelId="{4040BC38-BC49-49D2-8024-8F32AC830F3E}" type="parTrans" cxnId="{07DDCC9C-AC04-4D55-A1D4-126481BD020B}">
      <dgm:prSet/>
      <dgm:spPr/>
      <dgm:t>
        <a:bodyPr/>
        <a:lstStyle/>
        <a:p>
          <a:endParaRPr lang="en-US"/>
        </a:p>
      </dgm:t>
    </dgm:pt>
    <dgm:pt modelId="{5CEA24CB-F043-43B9-87EF-2EF0A8C43A05}" type="sibTrans" cxnId="{07DDCC9C-AC04-4D55-A1D4-126481BD020B}">
      <dgm:prSet/>
      <dgm:spPr/>
      <dgm:t>
        <a:bodyPr/>
        <a:lstStyle/>
        <a:p>
          <a:endParaRPr lang="en-US"/>
        </a:p>
      </dgm:t>
    </dgm:pt>
    <dgm:pt modelId="{1A96A2E9-F5F0-41B5-ACA5-A2A05B758519}">
      <dgm:prSet phldrT="[Text]" custT="1"/>
      <dgm:spPr/>
      <dgm:t>
        <a:bodyPr/>
        <a:lstStyle/>
        <a:p>
          <a:r>
            <a:rPr lang="en-US" sz="3600" dirty="0"/>
            <a:t>Comparison</a:t>
          </a:r>
        </a:p>
      </dgm:t>
    </dgm:pt>
    <dgm:pt modelId="{71BAE7A1-4B28-4D6D-8050-419DDAF03426}" type="parTrans" cxnId="{F155B14D-0D66-42E4-9BD0-69F287B1A10A}">
      <dgm:prSet/>
      <dgm:spPr/>
      <dgm:t>
        <a:bodyPr/>
        <a:lstStyle/>
        <a:p>
          <a:endParaRPr lang="en-US"/>
        </a:p>
      </dgm:t>
    </dgm:pt>
    <dgm:pt modelId="{C4CC5754-A8A2-4F97-80E3-CCA8CB2C36CB}" type="sibTrans" cxnId="{F155B14D-0D66-42E4-9BD0-69F287B1A10A}">
      <dgm:prSet/>
      <dgm:spPr/>
      <dgm:t>
        <a:bodyPr/>
        <a:lstStyle/>
        <a:p>
          <a:endParaRPr lang="en-US"/>
        </a:p>
      </dgm:t>
    </dgm:pt>
    <dgm:pt modelId="{5A228E76-03D5-431C-B41C-0BFFB49149CF}">
      <dgm:prSet phldrT="[Text]" custT="1"/>
      <dgm:spPr/>
      <dgm:t>
        <a:bodyPr/>
        <a:lstStyle/>
        <a:p>
          <a:r>
            <a:rPr lang="en-US" sz="3600" dirty="0"/>
            <a:t>Logical</a:t>
          </a:r>
        </a:p>
      </dgm:t>
    </dgm:pt>
    <dgm:pt modelId="{77E932AC-57C3-41D9-92AF-C6065DA06391}" type="parTrans" cxnId="{19BA75B2-46FD-48E5-BBB4-0178C8625C42}">
      <dgm:prSet/>
      <dgm:spPr/>
      <dgm:t>
        <a:bodyPr/>
        <a:lstStyle/>
        <a:p>
          <a:endParaRPr lang="en-US"/>
        </a:p>
      </dgm:t>
    </dgm:pt>
    <dgm:pt modelId="{6B1024E8-9591-4066-85A2-D181E061ABAE}" type="sibTrans" cxnId="{19BA75B2-46FD-48E5-BBB4-0178C8625C42}">
      <dgm:prSet/>
      <dgm:spPr/>
      <dgm:t>
        <a:bodyPr/>
        <a:lstStyle/>
        <a:p>
          <a:endParaRPr lang="en-US"/>
        </a:p>
      </dgm:t>
    </dgm:pt>
    <dgm:pt modelId="{586A1351-459E-416C-BE37-98A8F81F4DB4}">
      <dgm:prSet phldrT="[Text]" custT="1"/>
      <dgm:spPr/>
      <dgm:t>
        <a:bodyPr/>
        <a:lstStyle/>
        <a:p>
          <a:r>
            <a:rPr lang="en-US" sz="3600" dirty="0"/>
            <a:t>Assignment</a:t>
          </a:r>
        </a:p>
      </dgm:t>
    </dgm:pt>
    <dgm:pt modelId="{33C72871-9E5F-4F78-A967-3E85AEB7528D}" type="parTrans" cxnId="{06C79E1F-2D05-46E0-83B8-D324C11F08FE}">
      <dgm:prSet/>
      <dgm:spPr/>
      <dgm:t>
        <a:bodyPr/>
        <a:lstStyle/>
        <a:p>
          <a:endParaRPr lang="en-US"/>
        </a:p>
      </dgm:t>
    </dgm:pt>
    <dgm:pt modelId="{3DE8A22C-C760-4CB8-A475-8F54B7041777}" type="sibTrans" cxnId="{06C79E1F-2D05-46E0-83B8-D324C11F08FE}">
      <dgm:prSet/>
      <dgm:spPr/>
      <dgm:t>
        <a:bodyPr/>
        <a:lstStyle/>
        <a:p>
          <a:endParaRPr lang="en-US"/>
        </a:p>
      </dgm:t>
    </dgm:pt>
    <dgm:pt modelId="{F6299D7C-A016-45FD-B749-1F72416BDAFA}" type="pres">
      <dgm:prSet presAssocID="{EBA765CD-1721-412E-AD32-7E98A47B05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344AB69-BC01-41CC-A694-5C266EF5514E}" type="pres">
      <dgm:prSet presAssocID="{BB3BD795-60A8-4379-B814-56565ADB3792}" presName="root" presStyleCnt="0"/>
      <dgm:spPr/>
    </dgm:pt>
    <dgm:pt modelId="{907BDDE6-3E9D-415C-9CF9-AA8FD6129A87}" type="pres">
      <dgm:prSet presAssocID="{BB3BD795-60A8-4379-B814-56565ADB3792}" presName="rootComposite" presStyleCnt="0"/>
      <dgm:spPr/>
    </dgm:pt>
    <dgm:pt modelId="{85C4769F-258C-4288-A588-56FDE5ABE51B}" type="pres">
      <dgm:prSet presAssocID="{BB3BD795-60A8-4379-B814-56565ADB3792}" presName="rootText" presStyleLbl="node1" presStyleIdx="0" presStyleCnt="1" custScaleX="215931" custScaleY="104907"/>
      <dgm:spPr/>
    </dgm:pt>
    <dgm:pt modelId="{4CFD19E3-4EFF-4260-AD92-0F5A486525E8}" type="pres">
      <dgm:prSet presAssocID="{BB3BD795-60A8-4379-B814-56565ADB3792}" presName="rootConnector" presStyleLbl="node1" presStyleIdx="0" presStyleCnt="1"/>
      <dgm:spPr/>
    </dgm:pt>
    <dgm:pt modelId="{9CA05482-E1FE-4109-9F0F-F62718E14A8D}" type="pres">
      <dgm:prSet presAssocID="{BB3BD795-60A8-4379-B814-56565ADB3792}" presName="childShape" presStyleCnt="0"/>
      <dgm:spPr/>
    </dgm:pt>
    <dgm:pt modelId="{76398C45-28FE-4688-88D0-3980EBDA97F4}" type="pres">
      <dgm:prSet presAssocID="{4040BC38-BC49-49D2-8024-8F32AC830F3E}" presName="Name13" presStyleLbl="parChTrans1D2" presStyleIdx="0" presStyleCnt="4"/>
      <dgm:spPr/>
    </dgm:pt>
    <dgm:pt modelId="{4471CE54-FBD0-4A9C-BD7B-2B2974D6A063}" type="pres">
      <dgm:prSet presAssocID="{63F770BA-2B52-4557-859C-D4D16DF10B1A}" presName="childText" presStyleLbl="bgAcc1" presStyleIdx="0" presStyleCnt="4" custScaleX="364639" custLinFactNeighborY="-3767">
        <dgm:presLayoutVars>
          <dgm:bulletEnabled val="1"/>
        </dgm:presLayoutVars>
      </dgm:prSet>
      <dgm:spPr/>
    </dgm:pt>
    <dgm:pt modelId="{C04A89D1-A1E2-49B4-B1B1-367FAA6CA5FA}" type="pres">
      <dgm:prSet presAssocID="{71BAE7A1-4B28-4D6D-8050-419DDAF03426}" presName="Name13" presStyleLbl="parChTrans1D2" presStyleIdx="1" presStyleCnt="4"/>
      <dgm:spPr/>
    </dgm:pt>
    <dgm:pt modelId="{66A66410-806E-4B36-A383-5537E2518082}" type="pres">
      <dgm:prSet presAssocID="{1A96A2E9-F5F0-41B5-ACA5-A2A05B758519}" presName="childText" presStyleLbl="bgAcc1" presStyleIdx="1" presStyleCnt="4" custScaleX="366596" custLinFactNeighborY="699">
        <dgm:presLayoutVars>
          <dgm:bulletEnabled val="1"/>
        </dgm:presLayoutVars>
      </dgm:prSet>
      <dgm:spPr/>
    </dgm:pt>
    <dgm:pt modelId="{4B468238-089F-4B39-826A-E74078A8D919}" type="pres">
      <dgm:prSet presAssocID="{77E932AC-57C3-41D9-92AF-C6065DA06391}" presName="Name13" presStyleLbl="parChTrans1D2" presStyleIdx="2" presStyleCnt="4"/>
      <dgm:spPr/>
    </dgm:pt>
    <dgm:pt modelId="{B0383D1C-77BF-4F06-A26A-3194CF0FF360}" type="pres">
      <dgm:prSet presAssocID="{5A228E76-03D5-431C-B41C-0BFFB49149CF}" presName="childText" presStyleLbl="bgAcc1" presStyleIdx="2" presStyleCnt="4" custScaleX="366596">
        <dgm:presLayoutVars>
          <dgm:bulletEnabled val="1"/>
        </dgm:presLayoutVars>
      </dgm:prSet>
      <dgm:spPr/>
    </dgm:pt>
    <dgm:pt modelId="{763A7F04-4582-4AD6-98DE-BC1ABC034C57}" type="pres">
      <dgm:prSet presAssocID="{33C72871-9E5F-4F78-A967-3E85AEB7528D}" presName="Name13" presStyleLbl="parChTrans1D2" presStyleIdx="3" presStyleCnt="4"/>
      <dgm:spPr/>
    </dgm:pt>
    <dgm:pt modelId="{E5ABA6AF-9BA3-43C1-9785-5D17B27373D9}" type="pres">
      <dgm:prSet presAssocID="{586A1351-459E-416C-BE37-98A8F81F4DB4}" presName="childText" presStyleLbl="bgAcc1" presStyleIdx="3" presStyleCnt="4" custScaleX="366596">
        <dgm:presLayoutVars>
          <dgm:bulletEnabled val="1"/>
        </dgm:presLayoutVars>
      </dgm:prSet>
      <dgm:spPr/>
    </dgm:pt>
  </dgm:ptLst>
  <dgm:cxnLst>
    <dgm:cxn modelId="{BBA5D502-E2D9-4F72-A85B-B4652631CD9C}" type="presOf" srcId="{EBA765CD-1721-412E-AD32-7E98A47B055C}" destId="{F6299D7C-A016-45FD-B749-1F72416BDAFA}" srcOrd="0" destOrd="0" presId="urn:microsoft.com/office/officeart/2005/8/layout/hierarchy3"/>
    <dgm:cxn modelId="{06C79E1F-2D05-46E0-83B8-D324C11F08FE}" srcId="{BB3BD795-60A8-4379-B814-56565ADB3792}" destId="{586A1351-459E-416C-BE37-98A8F81F4DB4}" srcOrd="3" destOrd="0" parTransId="{33C72871-9E5F-4F78-A967-3E85AEB7528D}" sibTransId="{3DE8A22C-C760-4CB8-A475-8F54B7041777}"/>
    <dgm:cxn modelId="{DC0CAB40-E470-4924-9FAF-80446958D965}" type="presOf" srcId="{BB3BD795-60A8-4379-B814-56565ADB3792}" destId="{85C4769F-258C-4288-A588-56FDE5ABE51B}" srcOrd="0" destOrd="0" presId="urn:microsoft.com/office/officeart/2005/8/layout/hierarchy3"/>
    <dgm:cxn modelId="{0F69AF46-3248-4749-8522-38865CA1065C}" type="presOf" srcId="{1A96A2E9-F5F0-41B5-ACA5-A2A05B758519}" destId="{66A66410-806E-4B36-A383-5537E2518082}" srcOrd="0" destOrd="0" presId="urn:microsoft.com/office/officeart/2005/8/layout/hierarchy3"/>
    <dgm:cxn modelId="{F155B14D-0D66-42E4-9BD0-69F287B1A10A}" srcId="{BB3BD795-60A8-4379-B814-56565ADB3792}" destId="{1A96A2E9-F5F0-41B5-ACA5-A2A05B758519}" srcOrd="1" destOrd="0" parTransId="{71BAE7A1-4B28-4D6D-8050-419DDAF03426}" sibTransId="{C4CC5754-A8A2-4F97-80E3-CCA8CB2C36CB}"/>
    <dgm:cxn modelId="{29550A70-2A60-4EF8-AFF2-5C39BF8CB5BD}" type="presOf" srcId="{5A228E76-03D5-431C-B41C-0BFFB49149CF}" destId="{B0383D1C-77BF-4F06-A26A-3194CF0FF360}" srcOrd="0" destOrd="0" presId="urn:microsoft.com/office/officeart/2005/8/layout/hierarchy3"/>
    <dgm:cxn modelId="{71CB7475-B895-4AF4-A08D-CBF83E33B806}" type="presOf" srcId="{BB3BD795-60A8-4379-B814-56565ADB3792}" destId="{4CFD19E3-4EFF-4260-AD92-0F5A486525E8}" srcOrd="1" destOrd="0" presId="urn:microsoft.com/office/officeart/2005/8/layout/hierarchy3"/>
    <dgm:cxn modelId="{F83D6A8B-559E-4047-AD7A-D1CBD09E494C}" srcId="{EBA765CD-1721-412E-AD32-7E98A47B055C}" destId="{BB3BD795-60A8-4379-B814-56565ADB3792}" srcOrd="0" destOrd="0" parTransId="{040D83E8-6C4E-43BA-BA7F-6253B72D9962}" sibTransId="{4684EEA2-E329-4341-B857-EAB1746FF382}"/>
    <dgm:cxn modelId="{5F5EA58E-E373-481F-8FD5-812A14F43628}" type="presOf" srcId="{33C72871-9E5F-4F78-A967-3E85AEB7528D}" destId="{763A7F04-4582-4AD6-98DE-BC1ABC034C57}" srcOrd="0" destOrd="0" presId="urn:microsoft.com/office/officeart/2005/8/layout/hierarchy3"/>
    <dgm:cxn modelId="{07DDCC9C-AC04-4D55-A1D4-126481BD020B}" srcId="{BB3BD795-60A8-4379-B814-56565ADB3792}" destId="{63F770BA-2B52-4557-859C-D4D16DF10B1A}" srcOrd="0" destOrd="0" parTransId="{4040BC38-BC49-49D2-8024-8F32AC830F3E}" sibTransId="{5CEA24CB-F043-43B9-87EF-2EF0A8C43A05}"/>
    <dgm:cxn modelId="{96CFEFA1-816C-40A5-B115-154EE4183F3B}" type="presOf" srcId="{4040BC38-BC49-49D2-8024-8F32AC830F3E}" destId="{76398C45-28FE-4688-88D0-3980EBDA97F4}" srcOrd="0" destOrd="0" presId="urn:microsoft.com/office/officeart/2005/8/layout/hierarchy3"/>
    <dgm:cxn modelId="{DD13F6AF-0F30-440B-9D0C-2816B85AC902}" type="presOf" srcId="{586A1351-459E-416C-BE37-98A8F81F4DB4}" destId="{E5ABA6AF-9BA3-43C1-9785-5D17B27373D9}" srcOrd="0" destOrd="0" presId="urn:microsoft.com/office/officeart/2005/8/layout/hierarchy3"/>
    <dgm:cxn modelId="{FE7BB3B1-5017-49F8-84A8-8974D582A40D}" type="presOf" srcId="{63F770BA-2B52-4557-859C-D4D16DF10B1A}" destId="{4471CE54-FBD0-4A9C-BD7B-2B2974D6A063}" srcOrd="0" destOrd="0" presId="urn:microsoft.com/office/officeart/2005/8/layout/hierarchy3"/>
    <dgm:cxn modelId="{19BA75B2-46FD-48E5-BBB4-0178C8625C42}" srcId="{BB3BD795-60A8-4379-B814-56565ADB3792}" destId="{5A228E76-03D5-431C-B41C-0BFFB49149CF}" srcOrd="2" destOrd="0" parTransId="{77E932AC-57C3-41D9-92AF-C6065DA06391}" sibTransId="{6B1024E8-9591-4066-85A2-D181E061ABAE}"/>
    <dgm:cxn modelId="{FBF3A3DF-05CF-45EE-BE67-1137A2875EB7}" type="presOf" srcId="{77E932AC-57C3-41D9-92AF-C6065DA06391}" destId="{4B468238-089F-4B39-826A-E74078A8D919}" srcOrd="0" destOrd="0" presId="urn:microsoft.com/office/officeart/2005/8/layout/hierarchy3"/>
    <dgm:cxn modelId="{6EFC91F9-5DCD-4087-91EB-84D8B1D06F5F}" type="presOf" srcId="{71BAE7A1-4B28-4D6D-8050-419DDAF03426}" destId="{C04A89D1-A1E2-49B4-B1B1-367FAA6CA5FA}" srcOrd="0" destOrd="0" presId="urn:microsoft.com/office/officeart/2005/8/layout/hierarchy3"/>
    <dgm:cxn modelId="{1A6672A7-FDE5-481D-9A3D-0957426DD40F}" type="presParOf" srcId="{F6299D7C-A016-45FD-B749-1F72416BDAFA}" destId="{2344AB69-BC01-41CC-A694-5C266EF5514E}" srcOrd="0" destOrd="0" presId="urn:microsoft.com/office/officeart/2005/8/layout/hierarchy3"/>
    <dgm:cxn modelId="{93AC31D0-00D3-41B3-B9A4-EC5173851FAA}" type="presParOf" srcId="{2344AB69-BC01-41CC-A694-5C266EF5514E}" destId="{907BDDE6-3E9D-415C-9CF9-AA8FD6129A87}" srcOrd="0" destOrd="0" presId="urn:microsoft.com/office/officeart/2005/8/layout/hierarchy3"/>
    <dgm:cxn modelId="{A68A92C1-4AF7-47FE-B58D-B8DB084E5FE3}" type="presParOf" srcId="{907BDDE6-3E9D-415C-9CF9-AA8FD6129A87}" destId="{85C4769F-258C-4288-A588-56FDE5ABE51B}" srcOrd="0" destOrd="0" presId="urn:microsoft.com/office/officeart/2005/8/layout/hierarchy3"/>
    <dgm:cxn modelId="{8D2DDCC8-9D1C-4ED8-A3FD-8C415BCDA31B}" type="presParOf" srcId="{907BDDE6-3E9D-415C-9CF9-AA8FD6129A87}" destId="{4CFD19E3-4EFF-4260-AD92-0F5A486525E8}" srcOrd="1" destOrd="0" presId="urn:microsoft.com/office/officeart/2005/8/layout/hierarchy3"/>
    <dgm:cxn modelId="{0A298066-B061-4244-8A40-DD0143F04FB5}" type="presParOf" srcId="{2344AB69-BC01-41CC-A694-5C266EF5514E}" destId="{9CA05482-E1FE-4109-9F0F-F62718E14A8D}" srcOrd="1" destOrd="0" presId="urn:microsoft.com/office/officeart/2005/8/layout/hierarchy3"/>
    <dgm:cxn modelId="{42B6547E-F595-4F0C-9BAB-3B859028EAEB}" type="presParOf" srcId="{9CA05482-E1FE-4109-9F0F-F62718E14A8D}" destId="{76398C45-28FE-4688-88D0-3980EBDA97F4}" srcOrd="0" destOrd="0" presId="urn:microsoft.com/office/officeart/2005/8/layout/hierarchy3"/>
    <dgm:cxn modelId="{92E8050B-4A95-4097-8FEA-EEBABA84015D}" type="presParOf" srcId="{9CA05482-E1FE-4109-9F0F-F62718E14A8D}" destId="{4471CE54-FBD0-4A9C-BD7B-2B2974D6A063}" srcOrd="1" destOrd="0" presId="urn:microsoft.com/office/officeart/2005/8/layout/hierarchy3"/>
    <dgm:cxn modelId="{CC191074-1E2A-4A4A-9DA7-4B5CA7E5FAEE}" type="presParOf" srcId="{9CA05482-E1FE-4109-9F0F-F62718E14A8D}" destId="{C04A89D1-A1E2-49B4-B1B1-367FAA6CA5FA}" srcOrd="2" destOrd="0" presId="urn:microsoft.com/office/officeart/2005/8/layout/hierarchy3"/>
    <dgm:cxn modelId="{4BD70A95-46AC-41C5-ACF6-A1174C16680F}" type="presParOf" srcId="{9CA05482-E1FE-4109-9F0F-F62718E14A8D}" destId="{66A66410-806E-4B36-A383-5537E2518082}" srcOrd="3" destOrd="0" presId="urn:microsoft.com/office/officeart/2005/8/layout/hierarchy3"/>
    <dgm:cxn modelId="{80739E39-63C2-484B-BFB3-1EE9B1F5C448}" type="presParOf" srcId="{9CA05482-E1FE-4109-9F0F-F62718E14A8D}" destId="{4B468238-089F-4B39-826A-E74078A8D919}" srcOrd="4" destOrd="0" presId="urn:microsoft.com/office/officeart/2005/8/layout/hierarchy3"/>
    <dgm:cxn modelId="{B32C6003-549B-434D-8F9D-93B0EC6142CC}" type="presParOf" srcId="{9CA05482-E1FE-4109-9F0F-F62718E14A8D}" destId="{B0383D1C-77BF-4F06-A26A-3194CF0FF360}" srcOrd="5" destOrd="0" presId="urn:microsoft.com/office/officeart/2005/8/layout/hierarchy3"/>
    <dgm:cxn modelId="{826D68B7-37A5-4277-90E1-443487E8330A}" type="presParOf" srcId="{9CA05482-E1FE-4109-9F0F-F62718E14A8D}" destId="{763A7F04-4582-4AD6-98DE-BC1ABC034C57}" srcOrd="6" destOrd="0" presId="urn:microsoft.com/office/officeart/2005/8/layout/hierarchy3"/>
    <dgm:cxn modelId="{948F3747-317C-4199-84B4-8EF3E2B52330}" type="presParOf" srcId="{9CA05482-E1FE-4109-9F0F-F62718E14A8D}" destId="{E5ABA6AF-9BA3-43C1-9785-5D17B27373D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769F-258C-4288-A588-56FDE5ABE51B}">
      <dsp:nvSpPr>
        <dsp:cNvPr id="0" name=""/>
        <dsp:cNvSpPr/>
      </dsp:nvSpPr>
      <dsp:spPr>
        <a:xfrm>
          <a:off x="5343479" y="460"/>
          <a:ext cx="3712036" cy="901720"/>
        </a:xfrm>
        <a:prstGeom prst="roundRect">
          <a:avLst>
            <a:gd name="adj" fmla="val 10000"/>
          </a:avLst>
        </a:prstGeom>
        <a:solidFill>
          <a:srgbClr val="44546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Operators</a:t>
          </a:r>
        </a:p>
      </dsp:txBody>
      <dsp:txXfrm>
        <a:off x="5369889" y="26870"/>
        <a:ext cx="3659216" cy="848900"/>
      </dsp:txXfrm>
    </dsp:sp>
    <dsp:sp modelId="{76398C45-28FE-4688-88D0-3980EBDA97F4}">
      <dsp:nvSpPr>
        <dsp:cNvPr id="0" name=""/>
        <dsp:cNvSpPr/>
      </dsp:nvSpPr>
      <dsp:spPr>
        <a:xfrm>
          <a:off x="5714683" y="902181"/>
          <a:ext cx="371203" cy="612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277"/>
              </a:lnTo>
              <a:lnTo>
                <a:pt x="371203" y="6122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1CE54-FBD0-4A9C-BD7B-2B2974D6A063}">
      <dsp:nvSpPr>
        <dsp:cNvPr id="0" name=""/>
        <dsp:cNvSpPr/>
      </dsp:nvSpPr>
      <dsp:spPr>
        <a:xfrm>
          <a:off x="6085887" y="1084687"/>
          <a:ext cx="5014762" cy="859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Arithmetic</a:t>
          </a:r>
        </a:p>
      </dsp:txBody>
      <dsp:txXfrm>
        <a:off x="6111062" y="1109862"/>
        <a:ext cx="4964412" cy="809192"/>
      </dsp:txXfrm>
    </dsp:sp>
    <dsp:sp modelId="{C04A89D1-A1E2-49B4-B1B1-367FAA6CA5FA}">
      <dsp:nvSpPr>
        <dsp:cNvPr id="0" name=""/>
        <dsp:cNvSpPr/>
      </dsp:nvSpPr>
      <dsp:spPr>
        <a:xfrm>
          <a:off x="5714683" y="902181"/>
          <a:ext cx="371203" cy="172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5092"/>
              </a:lnTo>
              <a:lnTo>
                <a:pt x="371203" y="17250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6410-806E-4B36-A383-5537E2518082}">
      <dsp:nvSpPr>
        <dsp:cNvPr id="0" name=""/>
        <dsp:cNvSpPr/>
      </dsp:nvSpPr>
      <dsp:spPr>
        <a:xfrm>
          <a:off x="6085887" y="2197502"/>
          <a:ext cx="5041676" cy="859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Comparison</a:t>
          </a:r>
        </a:p>
      </dsp:txBody>
      <dsp:txXfrm>
        <a:off x="6111062" y="2222677"/>
        <a:ext cx="4991326" cy="809192"/>
      </dsp:txXfrm>
    </dsp:sp>
    <dsp:sp modelId="{4B468238-089F-4B39-826A-E74078A8D919}">
      <dsp:nvSpPr>
        <dsp:cNvPr id="0" name=""/>
        <dsp:cNvSpPr/>
      </dsp:nvSpPr>
      <dsp:spPr>
        <a:xfrm>
          <a:off x="5714683" y="902181"/>
          <a:ext cx="371203" cy="2793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3512"/>
              </a:lnTo>
              <a:lnTo>
                <a:pt x="371203" y="27935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83D1C-77BF-4F06-A26A-3194CF0FF360}">
      <dsp:nvSpPr>
        <dsp:cNvPr id="0" name=""/>
        <dsp:cNvSpPr/>
      </dsp:nvSpPr>
      <dsp:spPr>
        <a:xfrm>
          <a:off x="6085887" y="3265922"/>
          <a:ext cx="5041676" cy="859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Logical</a:t>
          </a:r>
        </a:p>
      </dsp:txBody>
      <dsp:txXfrm>
        <a:off x="6111062" y="3291097"/>
        <a:ext cx="4991326" cy="809192"/>
      </dsp:txXfrm>
    </dsp:sp>
    <dsp:sp modelId="{763A7F04-4582-4AD6-98DE-BC1ABC034C57}">
      <dsp:nvSpPr>
        <dsp:cNvPr id="0" name=""/>
        <dsp:cNvSpPr/>
      </dsp:nvSpPr>
      <dsp:spPr>
        <a:xfrm>
          <a:off x="5714683" y="902181"/>
          <a:ext cx="371203" cy="3867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7940"/>
              </a:lnTo>
              <a:lnTo>
                <a:pt x="371203" y="38679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BA6AF-9BA3-43C1-9785-5D17B27373D9}">
      <dsp:nvSpPr>
        <dsp:cNvPr id="0" name=""/>
        <dsp:cNvSpPr/>
      </dsp:nvSpPr>
      <dsp:spPr>
        <a:xfrm>
          <a:off x="6085887" y="4340350"/>
          <a:ext cx="5041676" cy="859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Assignment</a:t>
          </a:r>
        </a:p>
      </dsp:txBody>
      <dsp:txXfrm>
        <a:off x="6111062" y="4365525"/>
        <a:ext cx="4991326" cy="809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271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3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64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315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644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035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100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3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21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491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16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63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655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478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149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9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331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59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590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654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698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596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410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53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14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49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49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4ac5bf46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bd4ac5bf4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451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89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77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9190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97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61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8" r:id="rId4"/>
    <p:sldLayoutId id="2147483660" r:id="rId5"/>
    <p:sldLayoutId id="2147483661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Operators &amp; Conditions</a:t>
            </a:r>
            <a:endParaRPr dirty="0"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Hassan Ahmed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@Hassan Ahmed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Session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73B4E-D1D3-F948-C758-F5C2F27E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00" y="7417375"/>
            <a:ext cx="2286950" cy="2773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2D7BBC-BF95-23CB-031D-E159A1AE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886075"/>
            <a:ext cx="16516349" cy="93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5;g98a168529d_0_377">
            <a:extLst>
              <a:ext uri="{FF2B5EF4-FFF2-40B4-BE49-F238E27FC236}">
                <a16:creationId xmlns:a16="http://schemas.microsoft.com/office/drawing/2014/main" id="{02A5B504-49C1-34B8-3E20-C14A91936A24}"/>
              </a:ext>
            </a:extLst>
          </p:cNvPr>
          <p:cNvSpPr txBox="1">
            <a:spLocks/>
          </p:cNvSpPr>
          <p:nvPr/>
        </p:nvSpPr>
        <p:spPr>
          <a:xfrm>
            <a:off x="2975175" y="3643199"/>
            <a:ext cx="15398550" cy="75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None/>
              <a:defRPr sz="48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114300" indent="0">
              <a:spcBef>
                <a:spcPts val="1000"/>
              </a:spcBef>
              <a:buSzPts val="1800"/>
            </a:pPr>
            <a:r>
              <a:rPr lang="en-US" dirty="0"/>
              <a:t>What is the error in the following code ?</a:t>
            </a:r>
          </a:p>
        </p:txBody>
      </p:sp>
      <p:pic>
        <p:nvPicPr>
          <p:cNvPr id="3" name="Google Shape;589;g98a168529d_0_377">
            <a:extLst>
              <a:ext uri="{FF2B5EF4-FFF2-40B4-BE49-F238E27FC236}">
                <a16:creationId xmlns:a16="http://schemas.microsoft.com/office/drawing/2014/main" id="{BE33F139-381E-530B-1BB6-8ED3FC287F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010" y="4994805"/>
            <a:ext cx="5671202" cy="54923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5418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26;g98a168529d_0_423">
            <a:extLst>
              <a:ext uri="{FF2B5EF4-FFF2-40B4-BE49-F238E27FC236}">
                <a16:creationId xmlns:a16="http://schemas.microsoft.com/office/drawing/2014/main" id="{24D84479-CC12-FDF5-B7DD-83C81CDE7D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949" y="5577591"/>
            <a:ext cx="4523451" cy="350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27;g98a168529d_0_423">
            <a:extLst>
              <a:ext uri="{FF2B5EF4-FFF2-40B4-BE49-F238E27FC236}">
                <a16:creationId xmlns:a16="http://schemas.microsoft.com/office/drawing/2014/main" id="{E1C3869B-E2C3-0ADB-3154-6D796EF03F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763" y="5577591"/>
            <a:ext cx="6028626" cy="373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28;g98a168529d_0_423">
            <a:extLst>
              <a:ext uri="{FF2B5EF4-FFF2-40B4-BE49-F238E27FC236}">
                <a16:creationId xmlns:a16="http://schemas.microsoft.com/office/drawing/2014/main" id="{A6FA7424-4945-DB05-7E5E-DAD3118144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3955" y="5577591"/>
            <a:ext cx="6807119" cy="37378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7;g98a168529d_0_440">
            <a:extLst>
              <a:ext uri="{FF2B5EF4-FFF2-40B4-BE49-F238E27FC236}">
                <a16:creationId xmlns:a16="http://schemas.microsoft.com/office/drawing/2014/main" id="{97B857D6-0281-2D82-E3F6-66B254F554DA}"/>
              </a:ext>
            </a:extLst>
          </p:cNvPr>
          <p:cNvSpPr txBox="1">
            <a:spLocks/>
          </p:cNvSpPr>
          <p:nvPr/>
        </p:nvSpPr>
        <p:spPr>
          <a:xfrm>
            <a:off x="2436312" y="3571208"/>
            <a:ext cx="17051838" cy="2006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457200" lvl="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accent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Which of these will run without any errors?</a:t>
            </a:r>
          </a:p>
        </p:txBody>
      </p:sp>
    </p:spTree>
    <p:extLst>
      <p:ext uri="{BB962C8B-B14F-4D97-AF65-F5344CB8AC3E}">
        <p14:creationId xmlns:p14="http://schemas.microsoft.com/office/powerpoint/2010/main" val="1866085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808E7-8F0D-334A-7B26-E634A3CA24DF}"/>
              </a:ext>
            </a:extLst>
          </p:cNvPr>
          <p:cNvSpPr txBox="1"/>
          <p:nvPr/>
        </p:nvSpPr>
        <p:spPr>
          <a:xfrm>
            <a:off x="2401670" y="3184960"/>
            <a:ext cx="15543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Variables’ identifiers are given against set of rules,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B2DCF-EBD4-E044-41BC-F1BA887AE78D}"/>
              </a:ext>
            </a:extLst>
          </p:cNvPr>
          <p:cNvSpPr txBox="1"/>
          <p:nvPr/>
        </p:nvSpPr>
        <p:spPr>
          <a:xfrm>
            <a:off x="2401670" y="4673140"/>
            <a:ext cx="15543430" cy="551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/>
              <a:t> Identifiers must start with underscore “_” or a letter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/>
              <a:t> Identifiers can only contain alpha-numeric characters and underscore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/>
              <a:t> Identifiers are CASE-SENSTIVE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/>
              <a:t> Reserved words “keywords” are not allowed to be used as identifiers</a:t>
            </a:r>
          </a:p>
        </p:txBody>
      </p:sp>
    </p:spTree>
    <p:extLst>
      <p:ext uri="{BB962C8B-B14F-4D97-AF65-F5344CB8AC3E}">
        <p14:creationId xmlns:p14="http://schemas.microsoft.com/office/powerpoint/2010/main" val="29862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912096-3432-1456-ED79-79923FF1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857500"/>
            <a:ext cx="16630649" cy="9372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EF1D7-DF5C-55D2-742B-4B408B43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3000376"/>
            <a:ext cx="16516350" cy="89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0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C658B-829A-3C6F-C7B9-C6508930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086100"/>
            <a:ext cx="16459199" cy="90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7DBE5-B0CE-7F6C-9D93-C6870B70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057525"/>
            <a:ext cx="165735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2546177-66C7-47A8-C737-871F2177E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9752688"/>
              </p:ext>
            </p:extLst>
          </p:nvPr>
        </p:nvGraphicFramePr>
        <p:xfrm>
          <a:off x="-2821668" y="5372096"/>
          <a:ext cx="16471044" cy="5200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D86FE14C-5407-3508-C071-40D3099267E5}"/>
              </a:ext>
            </a:extLst>
          </p:cNvPr>
          <p:cNvSpPr/>
          <p:nvPr/>
        </p:nvSpPr>
        <p:spPr>
          <a:xfrm flipH="1">
            <a:off x="8277307" y="6372225"/>
            <a:ext cx="7057983" cy="1320116"/>
          </a:xfrm>
          <a:prstGeom prst="chevron">
            <a:avLst/>
          </a:pr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1DD7086-DEAD-34B4-22AE-BAECA861F461}"/>
              </a:ext>
            </a:extLst>
          </p:cNvPr>
          <p:cNvSpPr/>
          <p:nvPr/>
        </p:nvSpPr>
        <p:spPr>
          <a:xfrm flipH="1">
            <a:off x="8248732" y="7340426"/>
            <a:ext cx="7057983" cy="1320116"/>
          </a:xfrm>
          <a:prstGeom prst="chevron">
            <a:avLst/>
          </a:prstGeom>
          <a:solidFill>
            <a:schemeClr val="accent6">
              <a:lumMod val="40000"/>
              <a:lumOff val="6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C3EF2029-DE2E-46E5-CF8E-58D581747F1D}"/>
              </a:ext>
            </a:extLst>
          </p:cNvPr>
          <p:cNvSpPr/>
          <p:nvPr/>
        </p:nvSpPr>
        <p:spPr>
          <a:xfrm flipH="1">
            <a:off x="8286791" y="8461483"/>
            <a:ext cx="7057983" cy="1320116"/>
          </a:xfrm>
          <a:prstGeom prst="chevron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8FC58E91-278D-D676-E5D2-534457D0B5CA}"/>
              </a:ext>
            </a:extLst>
          </p:cNvPr>
          <p:cNvSpPr/>
          <p:nvPr/>
        </p:nvSpPr>
        <p:spPr>
          <a:xfrm flipH="1">
            <a:off x="8286791" y="9509809"/>
            <a:ext cx="7057983" cy="1320116"/>
          </a:xfrm>
          <a:prstGeom prst="chevron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0D0EE-B7C8-32A1-2BA9-AE91E43A8645}"/>
              </a:ext>
            </a:extLst>
          </p:cNvPr>
          <p:cNvSpPr txBox="1"/>
          <p:nvPr/>
        </p:nvSpPr>
        <p:spPr>
          <a:xfrm>
            <a:off x="9145485" y="6592941"/>
            <a:ext cx="705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     -      *     /      %    ++     --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A0FCE-7323-0DC3-B6E3-3C3C2C4A397B}"/>
              </a:ext>
            </a:extLst>
          </p:cNvPr>
          <p:cNvSpPr txBox="1"/>
          <p:nvPr/>
        </p:nvSpPr>
        <p:spPr>
          <a:xfrm>
            <a:off x="9202635" y="7734782"/>
            <a:ext cx="7057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&lt;     &lt;=    &gt;     &gt;=    ==   !=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1EE9A3-B5F9-D78B-D761-2C47C6647245}"/>
              </a:ext>
            </a:extLst>
          </p:cNvPr>
          <p:cNvSpPr txBox="1"/>
          <p:nvPr/>
        </p:nvSpPr>
        <p:spPr>
          <a:xfrm>
            <a:off x="10188945" y="8817376"/>
            <a:ext cx="319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&amp;&amp;	||	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4FC1A7-0CCC-524B-BAA9-F0502A027C3D}"/>
              </a:ext>
            </a:extLst>
          </p:cNvPr>
          <p:cNvSpPr txBox="1"/>
          <p:nvPr/>
        </p:nvSpPr>
        <p:spPr>
          <a:xfrm>
            <a:off x="9202635" y="9886791"/>
            <a:ext cx="7057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     +=    -=     *=    /=   %=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D1603-9D8C-8A2B-7A24-5460638F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3093913"/>
            <a:ext cx="15973425" cy="91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C8DF5-C3BD-1C9C-FD81-5781E47B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4695567"/>
            <a:ext cx="16323625" cy="74488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AFD3D-FF0A-094B-A3F8-0EC64459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49" y="3000375"/>
            <a:ext cx="16544925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0EAC49-E491-F591-4972-EA6534B1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857500"/>
            <a:ext cx="16687800" cy="92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A9527-F462-E823-EFF5-4EF4BE16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4" y="3114675"/>
            <a:ext cx="16430625" cy="89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4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7DA3A-649D-2FBD-626D-B1FF615F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3028950"/>
            <a:ext cx="16516350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83CFF-1C70-DF2F-8AA6-51EBCA69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3114675"/>
            <a:ext cx="16373475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422CF-CB32-FFFF-90B4-05858CD7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6" y="3000374"/>
            <a:ext cx="16487774" cy="91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A29FB-72D3-59CE-FBED-CE513812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943226"/>
            <a:ext cx="16544925" cy="91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730A6-CABD-E3B6-518C-0CBB833D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914650"/>
            <a:ext cx="16573500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127FC-3B63-EE1C-C3CE-75FA7D0A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943225"/>
            <a:ext cx="16487775" cy="92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BFD1B-AAB2-EF41-13AD-C4C947D8D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000375"/>
            <a:ext cx="16602075" cy="9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33474-12B9-B586-6529-529D278A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4600248"/>
            <a:ext cx="16437925" cy="76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7A7068-8D13-12DA-320D-E0BA48DC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0"/>
            <a:ext cx="22145625" cy="116346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29A18E4-9C56-58DD-3C15-6D1B7074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BFB"/>
              </a:clrFrom>
              <a:clrTo>
                <a:srgbClr val="F7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5" t="35797" r="32403" b="2709"/>
          <a:stretch/>
        </p:blipFill>
        <p:spPr>
          <a:xfrm>
            <a:off x="4130243" y="1339959"/>
            <a:ext cx="16123513" cy="95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2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9E722-512C-9317-E636-6A3ADC34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0" y="914400"/>
            <a:ext cx="23609155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6EE81-2310-598A-5976-2F1C060D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571500"/>
            <a:ext cx="22974299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C8321-1C72-7C8F-16AC-3DC28962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1885950"/>
            <a:ext cx="15544799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5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96382-DBBF-8CCA-3B8B-5FEE2EA6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2000250"/>
            <a:ext cx="1537335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6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E8C2E-F8CA-1DCD-D16F-9520C47B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57300"/>
            <a:ext cx="20059649" cy="92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1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E0FD0-4935-81E3-A823-8DBCC1B1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31" y="1371600"/>
            <a:ext cx="20106969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34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45E88-B325-0975-CFD6-519A0D626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57" y="1971675"/>
            <a:ext cx="18584168" cy="88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15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9DFCC0-54BA-0C56-36D1-8B899429C8BC}"/>
              </a:ext>
            </a:extLst>
          </p:cNvPr>
          <p:cNvSpPr txBox="1"/>
          <p:nvPr/>
        </p:nvSpPr>
        <p:spPr>
          <a:xfrm>
            <a:off x="8834437" y="1000125"/>
            <a:ext cx="671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Tasks: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C7E5F-6F5C-1661-62D6-60DB769E4BDF}"/>
              </a:ext>
            </a:extLst>
          </p:cNvPr>
          <p:cNvSpPr txBox="1"/>
          <p:nvPr/>
        </p:nvSpPr>
        <p:spPr>
          <a:xfrm>
            <a:off x="657225" y="4229100"/>
            <a:ext cx="2277427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1- find max number of three numbers.</a:t>
            </a:r>
          </a:p>
          <a:p>
            <a:r>
              <a:rPr lang="en-US" sz="35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2- </a:t>
            </a:r>
            <a:r>
              <a:rPr lang="en-US" sz="3500" b="0" i="0" dirty="0">
                <a:solidFill>
                  <a:srgbClr val="24292F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build a simple calculator that can add, subtract, divide, multiply and mod only 2 operands.</a:t>
            </a:r>
          </a:p>
          <a:p>
            <a:r>
              <a:rPr lang="en-US" sz="3500" dirty="0">
                <a:solidFill>
                  <a:srgbClr val="24292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3- </a:t>
            </a:r>
            <a:r>
              <a:rPr lang="en-US" sz="3500" b="0" i="0" dirty="0">
                <a:solidFill>
                  <a:srgbClr val="24292F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build a simple scientific calculator that utilizes the logic gates using the logical operators on 2 operands only.</a:t>
            </a:r>
            <a:r>
              <a:rPr lang="en-US" sz="35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</a:p>
          <a:p>
            <a:pPr algn="l"/>
            <a:r>
              <a:rPr lang="en-US" sz="35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4- 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3 numbers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Print the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minimum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 the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maximum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numbers.</a:t>
            </a:r>
          </a:p>
          <a:p>
            <a:pPr algn="l"/>
            <a:r>
              <a:rPr lang="en-US" sz="3500" dirty="0">
                <a:solidFill>
                  <a:srgbClr val="22222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5- 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two numbers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Print "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Yes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 if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is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greater than or equal to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Otherwise print "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".</a:t>
            </a:r>
            <a:r>
              <a:rPr lang="en-US" sz="3500" dirty="0">
                <a:solidFill>
                  <a:srgbClr val="22222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</a:p>
          <a:p>
            <a:endParaRPr lang="en-US" sz="3500" dirty="0">
              <a:solidFill>
                <a:srgbClr val="222222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US" sz="35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EC06076-BF6E-A4B0-10B3-8ECE8647F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7122662"/>
            <a:ext cx="22496864" cy="27853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>
                <a:solidFill>
                  <a:srgbClr val="22222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6- 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four numbers 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 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 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Print the result of the following equation :</a:t>
            </a:r>
            <a:endParaRPr kumimoji="0" lang="en-US" altLang="en-US" sz="3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  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X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 = (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 * 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 - (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 * </a:t>
            </a:r>
            <a:r>
              <a:rPr kumimoji="0" lang="en-US" altLang="en-US" sz="35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</a:t>
            </a:r>
            <a:r>
              <a:rPr kumimoji="0" lang="en-US" altLang="en-US" sz="3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).</a:t>
            </a:r>
          </a:p>
          <a:p>
            <a:pPr algn="l"/>
            <a:r>
              <a:rPr lang="en-US" altLang="en-US" sz="3500" dirty="0">
                <a:solidFill>
                  <a:srgbClr val="22222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7 - 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Given two numbers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X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lang="en-US" sz="3500" b="0" i="1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Y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Print the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summation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multiplication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and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subtraction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of these </a:t>
            </a:r>
            <a:r>
              <a:rPr lang="en-US" sz="3500" b="1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</a:t>
            </a:r>
            <a: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 numbers.</a:t>
            </a:r>
          </a:p>
          <a:p>
            <a:br>
              <a:rPr lang="en-US" sz="3500" b="0" i="0" dirty="0">
                <a:solidFill>
                  <a:srgbClr val="222222"/>
                </a:solidFill>
                <a:effectLst/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kumimoji="0" lang="en-US" altLang="en-US" sz="3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1FADA-4923-446A-C9FE-532E5459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4614549"/>
            <a:ext cx="16237900" cy="755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92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1600357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-US" sz="7200" dirty="0"/>
              <a:t>Thank you!</a:t>
            </a:r>
            <a:endParaRPr sz="7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221BB-2182-EC9A-4557-51114E52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5069549"/>
            <a:ext cx="16409350" cy="707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ACA62-8CFB-6D88-53D4-E1E109EA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4538339"/>
            <a:ext cx="16380775" cy="74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3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905DD-3816-89EE-A511-18B06FB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4600260"/>
            <a:ext cx="16409350" cy="75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3D170-A25A-F1F2-E801-6DA48D69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933701"/>
            <a:ext cx="16516350" cy="93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4BBC8-1A56-CBDC-4029-42CCDBF1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057525"/>
            <a:ext cx="16544925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682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265</Words>
  <Application>Microsoft Office PowerPoint</Application>
  <PresentationFormat>Custom</PresentationFormat>
  <Paragraphs>38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Wingdings</vt:lpstr>
      <vt:lpstr>Arial</vt:lpstr>
      <vt:lpstr>Google Sans</vt:lpstr>
      <vt:lpstr>Helvetica Neue</vt:lpstr>
      <vt:lpstr>Roboto Mono</vt:lpstr>
      <vt:lpstr>Open Sans Light</vt:lpstr>
      <vt:lpstr>Roboto</vt:lpstr>
      <vt:lpstr>Simple Light</vt:lpstr>
      <vt:lpstr>Operators &amp; Conditions</vt:lpstr>
      <vt:lpstr>Review</vt:lpstr>
      <vt:lpstr>Review</vt:lpstr>
      <vt:lpstr>Review</vt:lpstr>
      <vt:lpstr>Review</vt:lpstr>
      <vt:lpstr>Review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Operators &amp; Conditions</dc:title>
  <cp:lastModifiedBy>hassan ahmed</cp:lastModifiedBy>
  <cp:revision>6</cp:revision>
  <dcterms:modified xsi:type="dcterms:W3CDTF">2023-02-09T16:33:48Z</dcterms:modified>
</cp:coreProperties>
</file>